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0" r:id="rId4"/>
    <p:sldId id="258" r:id="rId5"/>
    <p:sldId id="260" r:id="rId6"/>
    <p:sldId id="259" r:id="rId7"/>
    <p:sldId id="271" r:id="rId8"/>
    <p:sldId id="268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Google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Students log in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1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075738-18CE-4D4D-927B-67CB0F779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316" y="1461699"/>
            <a:ext cx="7342287" cy="50229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73353"/>
            <a:ext cx="9905998" cy="14785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cap="none" dirty="0">
                <a:latin typeface="appleberry" pitchFamily="2" charset="0"/>
              </a:rPr>
              <a:t>Click log in</a:t>
            </a:r>
            <a:br>
              <a:rPr lang="en-AU" cap="none" dirty="0">
                <a:latin typeface="appleberry" pitchFamily="2" charset="0"/>
              </a:rPr>
            </a:br>
            <a:r>
              <a:rPr lang="en-AU" cap="none" dirty="0">
                <a:latin typeface="appleberry" pitchFamily="2" charset="0"/>
              </a:rPr>
              <a:t>then click student portal</a:t>
            </a:r>
            <a:br>
              <a:rPr lang="en-AU" cap="none" dirty="0">
                <a:latin typeface="appleberry" pitchFamily="2" charset="0"/>
              </a:rPr>
            </a:br>
            <a:endParaRPr lang="en-US" cap="none" dirty="0">
              <a:latin typeface="appleberry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947217-C138-864E-9CD4-B7DE73B40B17}"/>
              </a:ext>
            </a:extLst>
          </p:cNvPr>
          <p:cNvSpPr/>
          <p:nvPr/>
        </p:nvSpPr>
        <p:spPr>
          <a:xfrm>
            <a:off x="7662041" y="3100551"/>
            <a:ext cx="1450428" cy="254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3FE8C3-AA37-1F4A-98E5-96CE2D66363F}"/>
              </a:ext>
            </a:extLst>
          </p:cNvPr>
          <p:cNvSpPr/>
          <p:nvPr/>
        </p:nvSpPr>
        <p:spPr>
          <a:xfrm>
            <a:off x="8802414" y="1474836"/>
            <a:ext cx="698938" cy="254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73353"/>
            <a:ext cx="9905998" cy="14785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cap="none" dirty="0">
                <a:latin typeface="appleberry" pitchFamily="2" charset="0"/>
              </a:rPr>
              <a:t>Type your user ID: e.g. amie.foscholo2</a:t>
            </a:r>
            <a:br>
              <a:rPr lang="en-AU" cap="none" dirty="0">
                <a:latin typeface="appleberry" pitchFamily="2" charset="0"/>
              </a:rPr>
            </a:br>
            <a:r>
              <a:rPr lang="en-AU" cap="none" dirty="0">
                <a:latin typeface="appleberry" pitchFamily="2" charset="0"/>
              </a:rPr>
              <a:t>enter your password: e.g. 1f</a:t>
            </a:r>
            <a:br>
              <a:rPr lang="en-AU" cap="none" dirty="0">
                <a:latin typeface="appleberry" pitchFamily="2" charset="0"/>
              </a:rPr>
            </a:br>
            <a:endParaRPr lang="en-US" cap="none" dirty="0">
              <a:latin typeface="appleberry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24"/>
          <a:stretch/>
        </p:blipFill>
        <p:spPr>
          <a:xfrm>
            <a:off x="1557895" y="1659987"/>
            <a:ext cx="9073032" cy="48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105"/>
          <a:stretch/>
        </p:blipFill>
        <p:spPr>
          <a:xfrm>
            <a:off x="951013" y="717452"/>
            <a:ext cx="10293345" cy="54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73353"/>
            <a:ext cx="9905998" cy="14785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cap="none" dirty="0">
                <a:latin typeface="appleberry" pitchFamily="2" charset="0"/>
              </a:rPr>
              <a:t>Once you have successfully logged in you will then be lead to </a:t>
            </a:r>
            <a:r>
              <a:rPr lang="en-AU" cap="none" dirty="0" err="1">
                <a:latin typeface="appleberry" pitchFamily="2" charset="0"/>
              </a:rPr>
              <a:t>kidspace</a:t>
            </a:r>
            <a:r>
              <a:rPr lang="en-AU" cap="none" dirty="0">
                <a:latin typeface="appleberry" pitchFamily="2" charset="0"/>
              </a:rPr>
              <a:t>. Click ‘agree’</a:t>
            </a:r>
            <a:br>
              <a:rPr lang="en-AU" cap="none" dirty="0">
                <a:latin typeface="appleberry" pitchFamily="2" charset="0"/>
              </a:rPr>
            </a:br>
            <a:endParaRPr lang="en-US" cap="none" dirty="0">
              <a:latin typeface="appleberry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09" r="9972" b="50781"/>
          <a:stretch/>
        </p:blipFill>
        <p:spPr>
          <a:xfrm>
            <a:off x="1434424" y="1640907"/>
            <a:ext cx="9319974" cy="45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6CB1E-AA13-6B48-9BD2-CC460583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27" y="1614417"/>
            <a:ext cx="7039558" cy="45748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74820" y="5735360"/>
            <a:ext cx="1431342" cy="534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8951166" y="4918626"/>
            <a:ext cx="907126" cy="8613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1412" y="373353"/>
            <a:ext cx="9905998" cy="147857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cap="none" dirty="0">
                <a:latin typeface="appleberry" pitchFamily="2" charset="0"/>
              </a:rPr>
              <a:t>Click show more</a:t>
            </a:r>
            <a:br>
              <a:rPr lang="en-AU" cap="none" dirty="0">
                <a:latin typeface="appleberry" pitchFamily="2" charset="0"/>
              </a:rPr>
            </a:br>
            <a:endParaRPr lang="en-US" cap="none" dirty="0">
              <a:latin typeface="applebe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9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D925E-5DEB-4559-B1C8-A40B9B4B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54" y="1759935"/>
            <a:ext cx="8810205" cy="45565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71818" y="5564902"/>
            <a:ext cx="2110120" cy="554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543865" y="1112638"/>
            <a:ext cx="2110120" cy="43402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1412" y="373353"/>
            <a:ext cx="9905998" cy="147857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cap="none" dirty="0">
                <a:latin typeface="appleberry" pitchFamily="2" charset="0"/>
              </a:rPr>
              <a:t>Click G suite</a:t>
            </a:r>
            <a:br>
              <a:rPr lang="en-AU" cap="none" dirty="0">
                <a:latin typeface="appleberry" pitchFamily="2" charset="0"/>
              </a:rPr>
            </a:br>
            <a:endParaRPr lang="en-US" cap="none" dirty="0">
              <a:latin typeface="appleber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4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1412" y="508904"/>
            <a:ext cx="9905998" cy="147857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cap="none" dirty="0">
                <a:latin typeface="appleberry" pitchFamily="2" charset="0"/>
              </a:rPr>
              <a:t>If your teacher has assigned any work for you it will be listed under stream</a:t>
            </a:r>
            <a:br>
              <a:rPr lang="en-AU" sz="4000" cap="none" dirty="0">
                <a:latin typeface="appleberry" pitchFamily="2" charset="0"/>
              </a:rPr>
            </a:br>
            <a:r>
              <a:rPr lang="en-AU" sz="4000" cap="none" dirty="0">
                <a:latin typeface="appleberry" pitchFamily="2" charset="0"/>
              </a:rPr>
              <a:t>Click ‘Open’ to access the assigned work. </a:t>
            </a:r>
            <a:br>
              <a:rPr lang="en-AU" cap="none" dirty="0">
                <a:latin typeface="appleberry" pitchFamily="2" charset="0"/>
              </a:rPr>
            </a:br>
            <a:endParaRPr lang="en-US" cap="none" dirty="0">
              <a:latin typeface="appleberry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52" y="2044820"/>
            <a:ext cx="7528518" cy="42327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74434" y="3988905"/>
            <a:ext cx="4903305" cy="1126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4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oogle Classroom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lick log in then click student portal &amp;quot;&quot;/&gt;&lt;property id=&quot;20307&quot; value=&quot;267&quot;/&gt;&lt;/object&gt;&lt;object type=&quot;3&quot; unique_id=&quot;10005&quot;&gt;&lt;property id=&quot;20148&quot; value=&quot;5&quot;/&gt;&lt;property id=&quot;20300&quot; value=&quot;Slide 3 - &amp;quot;Type your user ID: e.g. amie.foscholo2 enter your password: e.g. 1f &amp;quot;&quot;/&gt;&lt;property id=&quot;20307&quot; value=&quot;270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 - &amp;quot;Once you have successfully logged in you will then be lead to kidspace. Click ‘agree’ 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Click show more 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Click G suite &amp;quot;&quot;/&gt;&lt;property id=&quot;20307&quot; value=&quot;271&quot;/&gt;&lt;/object&gt;&lt;object type=&quot;3&quot; unique_id=&quot;10015&quot;&gt;&lt;property id=&quot;20148&quot; value=&quot;5&quot;/&gt;&lt;property id=&quot;20300&quot; value=&quot;Slide 8 - &amp;quot;If your teacher has assigned any work for you it will be listed under stream Click ‘Open’ to access the assigned wo&quot;/&gt;&lt;property id=&quot;20307&quot; value=&quot;268&quot;/&gt;&lt;/object&gt;&lt;/object&gt;&lt;object type=&quot;8&quot; unique_id=&quot;1003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121</TotalTime>
  <Words>92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appleberry</vt:lpstr>
      <vt:lpstr>Arial</vt:lpstr>
      <vt:lpstr>Trebuchet MS</vt:lpstr>
      <vt:lpstr>Tw Cen MT</vt:lpstr>
      <vt:lpstr>Circuit</vt:lpstr>
      <vt:lpstr>Google Classroom</vt:lpstr>
      <vt:lpstr>Click log in then click student portal </vt:lpstr>
      <vt:lpstr>Type your user ID: e.g. amie.foscholo2 enter your password: e.g. 1f </vt:lpstr>
      <vt:lpstr>PowerPoint Presentation</vt:lpstr>
      <vt:lpstr>Once you have successfully logged in you will then be lead to kidspace. Click ‘agree’ </vt:lpstr>
      <vt:lpstr>Click show more </vt:lpstr>
      <vt:lpstr>Click G suite </vt:lpstr>
      <vt:lpstr>If your teacher has assigned any work for you it will be listed under stream Click ‘Open’ to access the assigned work.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Stage 1</dc:title>
  <dc:creator>Amie Foscholo</dc:creator>
  <cp:lastModifiedBy>Robert Jarvis</cp:lastModifiedBy>
  <cp:revision>13</cp:revision>
  <dcterms:created xsi:type="dcterms:W3CDTF">2017-04-21T01:31:18Z</dcterms:created>
  <dcterms:modified xsi:type="dcterms:W3CDTF">2020-03-23T00:42:45Z</dcterms:modified>
</cp:coreProperties>
</file>